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88" r:id="rId6"/>
    <p:sldId id="260" r:id="rId7"/>
    <p:sldId id="261" r:id="rId8"/>
    <p:sldId id="262" r:id="rId9"/>
    <p:sldId id="263" r:id="rId10"/>
    <p:sldId id="264" r:id="rId11"/>
    <p:sldId id="265" r:id="rId12"/>
    <p:sldId id="290" r:id="rId13"/>
    <p:sldId id="266" r:id="rId14"/>
    <p:sldId id="289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Nunito" pitchFamily="2" charset="77"/>
      <p:regular r:id="rId42"/>
      <p:bold r:id="rId43"/>
      <p:italic r:id="rId44"/>
      <p:boldItalic r:id="rId45"/>
    </p:embeddedFont>
    <p:embeddedFont>
      <p:font typeface="Times" panose="02020603050405020304" pitchFamily="18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>
      <p:cViewPr varScale="1">
        <p:scale>
          <a:sx n="160" d="100"/>
          <a:sy n="160" d="100"/>
        </p:scale>
        <p:origin x="2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b0a24525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b0a24525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b0a24525f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b0a24525f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b0a24525ff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b0a24525ff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b0a24525ff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b0a24525ff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b0a24525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b0a24525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b0a24525f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b0a24525ff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Times"/>
                <a:ea typeface="Times"/>
                <a:cs typeface="Times"/>
                <a:sym typeface="Times"/>
              </a:rPr>
              <a:t>Relief</a:t>
            </a:r>
            <a:endParaRPr sz="48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413139"/>
            <a:ext cx="5361300" cy="11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                             By:</a:t>
            </a:r>
            <a:endParaRPr sz="1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"/>
                <a:ea typeface="Times"/>
                <a:cs typeface="Times"/>
                <a:sym typeface="Times"/>
              </a:rPr>
              <a:t>Anuja Patil(</a:t>
            </a:r>
            <a:r>
              <a:rPr lang="en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002797645)</a:t>
            </a:r>
            <a:endParaRPr sz="1700">
              <a:latin typeface="Times"/>
              <a:ea typeface="Times"/>
              <a:cs typeface="Times"/>
              <a:sym typeface="Time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"/>
                <a:ea typeface="Times"/>
                <a:cs typeface="Times"/>
                <a:sym typeface="Times"/>
              </a:rPr>
              <a:t>Shivani Sahu(</a:t>
            </a:r>
            <a:r>
              <a:rPr lang="en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002737279)</a:t>
            </a:r>
            <a:endParaRPr sz="1700">
              <a:latin typeface="Times"/>
              <a:ea typeface="Times"/>
              <a:cs typeface="Times"/>
              <a:sym typeface="Time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"/>
                <a:ea typeface="Times"/>
                <a:cs typeface="Times"/>
                <a:sym typeface="Times"/>
              </a:rPr>
              <a:t>Shreya Baliga(</a:t>
            </a:r>
            <a:r>
              <a:rPr lang="en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002795178)</a:t>
            </a:r>
            <a:endParaRPr sz="170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24" y="385475"/>
            <a:ext cx="1442275" cy="1564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1B7A-A42B-B38A-3457-C2FB711E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D2392-6A7C-553E-C672-0F77B938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DEFE76-2609-7F95-4A9F-2669C54AB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48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0F623-F856-F6E0-F486-C6CB2A1D6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98AA7-1A62-AACD-37C6-8802C4E25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1FAFD5-DE6D-05F3-9DD4-459B8A948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92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E8548B9-5936-DE12-6F13-17304D251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30" y="0"/>
            <a:ext cx="44413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6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788F7-C5EE-6E63-49A1-1CF14C75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87B10-46E5-2083-E972-55E29135F1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E0791C8-7DCB-3FFE-DE64-B25027CB2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79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36F4A1-5359-D5B5-D33E-68790871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196" y="187779"/>
            <a:ext cx="4486275" cy="47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27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6137-65D9-C09C-D196-0DDB1132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14B16-1248-DF70-C15C-5A13B2890F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B93A9700-7458-F962-FD14-D32A6FFE0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643"/>
            <a:ext cx="91440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95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DD584-3210-41B2-5280-53365550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BF632-9F8F-B3DE-8FDC-87A8F7C54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246EC61-514C-5972-DF55-B1482B893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53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0CD07-DE6D-7BEE-A30E-19CC9025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CEB3D-B7D9-4DB9-461C-7196DB039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2FEDE9E-72D1-204E-6E44-CE4317031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0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69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260F-65F0-A35C-8057-75B28521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C611F-D9EA-B178-ED75-F0CFAA08B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C18544-BC31-6111-967F-447EC7A16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150"/>
            <a:ext cx="9144000" cy="520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3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6757-3DD4-393F-2D17-7D52261F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ACB3D-C51C-1DAA-89EF-AFA7E7D2F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5757B5-1CF0-D9E5-6F1D-016302AB9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00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"/>
                <a:ea typeface="Times"/>
                <a:cs typeface="Times"/>
                <a:sym typeface="Times"/>
              </a:rPr>
              <a:t>Problem Statement</a:t>
            </a:r>
            <a:endParaRPr sz="4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"/>
                <a:ea typeface="Times"/>
                <a:cs typeface="Times"/>
                <a:sym typeface="Times"/>
              </a:rPr>
              <a:t>As many people today are facing health issue which are often ignored to later become a serious disease.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Times"/>
                <a:ea typeface="Times"/>
                <a:cs typeface="Times"/>
                <a:sym typeface="Times"/>
              </a:rPr>
              <a:t>People who have suffered from brain tumours are often seen to be disregarding their early symptoms such as change in oxygen level,frequent headaches and difficulty with balance.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latin typeface="Times"/>
                <a:ea typeface="Times"/>
                <a:cs typeface="Times"/>
                <a:sym typeface="Times"/>
              </a:rPr>
              <a:t>Huge expenses  for medical bills and other miscellaneous expenses  have also made brain tumor patients difficult to hire a help.</a:t>
            </a:r>
            <a:endParaRPr sz="18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959E7-B431-0183-045E-0A24DA1E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0E187-EF0C-CA85-6CFA-77EF72A4F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753F8D-A1E3-657C-034A-6FCAC2162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82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0C065-2839-E379-002D-710D4B29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811DF-912A-8C23-CED6-166F961E5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53A13EA-318F-B629-C711-32BB3186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0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03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30CD-1349-99C7-7204-3B253396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8B8E6-8FBC-98B3-D5FA-127E6D2B4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19807B-B5B8-4536-2602-E7CBE542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"/>
            <a:ext cx="91440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34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64FE8-FFC7-AA0E-8413-06B8B631A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074BC-9DA7-7A21-F5E4-B01C0DF60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2734E3-5FF1-9435-3494-A2AD3B749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71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E81F-1BB3-0E17-5C09-5B19A229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002AE-ABB5-4E13-02C7-FF7FA4253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4C16BD-78A8-4C95-CEA7-17E81F64B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150"/>
            <a:ext cx="91440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52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6350E-C010-45FD-E30F-F22703BC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0C500-4ABD-9F55-A75C-213CBFBF8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6C46A88-2759-D48A-B872-3697AC30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92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2B840-7026-2074-64F6-1FFFC99A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22A5C-4CA8-52F2-905D-37016CE5E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7C4063C-5AB7-7CEF-A730-6B57ECB39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23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2AB8-14CE-ACCF-507C-1F3B63D72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F09E5-8219-6066-0EEC-3C80E6373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7BEC20D-03D3-C331-3C5A-99BBE0CB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73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6A3A7-6945-8771-77B8-176422FF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DB501-332D-1B82-8303-7EBC3EE63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B3FC43-E2D3-8013-39F2-541E543D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20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8DC49-D1A6-BC53-B07B-30A40F6A5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B22DF-3281-2301-2D25-B30179524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7C595C-2E70-D892-0E03-2330444F4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04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"/>
                <a:ea typeface="Times"/>
                <a:cs typeface="Times"/>
                <a:sym typeface="Times"/>
              </a:rPr>
              <a:t>Proposed Solution</a:t>
            </a:r>
            <a:endParaRPr sz="4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"/>
              <a:buChar char="➢"/>
            </a:pPr>
            <a:r>
              <a:rPr lang="en" sz="1800">
                <a:latin typeface="Times"/>
                <a:ea typeface="Times"/>
                <a:cs typeface="Times"/>
                <a:sym typeface="Times"/>
              </a:rPr>
              <a:t>Relief is a user friendly application which connects a patient, volunteer,doctors and NGOs.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"/>
              <a:buChar char="➢"/>
            </a:pPr>
            <a:r>
              <a:rPr lang="en" sz="1800">
                <a:latin typeface="Times"/>
                <a:ea typeface="Times"/>
                <a:cs typeface="Times"/>
                <a:sym typeface="Times"/>
              </a:rPr>
              <a:t>Volunteers are the people from the community who are going to help the patients with all the physical activities.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"/>
              <a:buChar char="➢"/>
            </a:pPr>
            <a:r>
              <a:rPr lang="en" sz="1800">
                <a:latin typeface="Times"/>
                <a:ea typeface="Times"/>
                <a:cs typeface="Times"/>
                <a:sym typeface="Times"/>
              </a:rPr>
              <a:t>They monitor the patients using a device and send alert messages to them.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"/>
              <a:buChar char="➢"/>
            </a:pPr>
            <a:r>
              <a:rPr lang="en" sz="1800">
                <a:latin typeface="Times"/>
                <a:ea typeface="Times"/>
                <a:cs typeface="Times"/>
                <a:sym typeface="Times"/>
              </a:rPr>
              <a:t>Doctors can then check the patient’s data through this application and write a prescription.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"/>
              <a:buChar char="➢"/>
            </a:pPr>
            <a:r>
              <a:rPr lang="en" sz="1800">
                <a:latin typeface="Times"/>
                <a:ea typeface="Times"/>
                <a:cs typeface="Times"/>
                <a:sym typeface="Times"/>
              </a:rPr>
              <a:t>Donors can use the application to make donations.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0898-4C67-683E-56F8-1BA23D81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E7258-135C-8102-DA7D-F960BCBF9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82D98F-58C2-A21E-2F64-122ACA9AB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57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60EE-3CDB-2643-9074-0625D83A1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393C0-1F0A-ED23-3DC5-DF200AA82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F9E251-C496-74DB-927D-C07374B2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30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0D06-10C4-305E-6822-CA6019F9A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E9830-EF25-2B95-98A2-45426DFCD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EB04DE6-51BA-0FE1-0696-7D3877812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22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4FD7-FA6D-DE19-DF0C-BC356D123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02AEA-6BE5-427D-76F9-BAEF3B69C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36F034-4C97-D58A-934F-F0611E172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65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59085-EF59-1971-D3D4-1425C1EF7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A5BD9-98C0-EDF7-0478-CD6B5AEBA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754F8E-19C2-BB76-0893-969C1E98F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62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DBD6-98CA-678C-F165-46CD1A0F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3609D-F66F-DFA6-02C2-CB78522DE6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09C811-AB40-BF18-C9A8-E2B5DFCAB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17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393700" y="977900"/>
            <a:ext cx="84456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0800" y="-139700"/>
            <a:ext cx="11468101" cy="54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43CB-5DD3-040E-AC55-B3A610FE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7A085-79B2-23D8-6843-222F8A1A0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" y="0"/>
            <a:ext cx="9141292" cy="5143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B434F-D163-AE93-8AE2-338617F5E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044E8-4702-A2C6-60D5-40821103C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61" y="0"/>
            <a:ext cx="91412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60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"/>
                <a:ea typeface="Times"/>
                <a:cs typeface="Times"/>
                <a:sym typeface="Times"/>
              </a:rPr>
              <a:t>Features </a:t>
            </a:r>
            <a:endParaRPr sz="4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➢"/>
            </a:pPr>
            <a:r>
              <a:rPr lang="en" sz="1800" dirty="0">
                <a:latin typeface="Times"/>
                <a:ea typeface="Times"/>
                <a:cs typeface="Times"/>
                <a:sym typeface="Times"/>
              </a:rPr>
              <a:t>Login and Register Functionality</a:t>
            </a:r>
            <a:endParaRPr sz="1800" dirty="0">
              <a:latin typeface="Times"/>
              <a:ea typeface="Times"/>
              <a:cs typeface="Times"/>
              <a:sym typeface="Times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➢"/>
            </a:pPr>
            <a:r>
              <a:rPr lang="en" sz="1800" dirty="0">
                <a:latin typeface="Times"/>
                <a:ea typeface="Times"/>
                <a:cs typeface="Times"/>
                <a:sym typeface="Times"/>
              </a:rPr>
              <a:t>Email Notification to users.</a:t>
            </a:r>
            <a:endParaRPr sz="1800" dirty="0">
              <a:latin typeface="Times"/>
              <a:ea typeface="Times"/>
              <a:cs typeface="Times"/>
              <a:sym typeface="Times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➢"/>
            </a:pPr>
            <a:r>
              <a:rPr lang="en" sz="1800" dirty="0">
                <a:latin typeface="Times"/>
                <a:ea typeface="Times"/>
                <a:cs typeface="Times"/>
                <a:sym typeface="Times"/>
              </a:rPr>
              <a:t>Search functionality for networks.</a:t>
            </a:r>
            <a:endParaRPr sz="1800" dirty="0">
              <a:latin typeface="Times"/>
              <a:ea typeface="Times"/>
              <a:cs typeface="Times"/>
              <a:sym typeface="Times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➢"/>
            </a:pPr>
            <a:r>
              <a:rPr lang="en" sz="1800" dirty="0">
                <a:latin typeface="Times"/>
                <a:ea typeface="Times"/>
                <a:cs typeface="Times"/>
                <a:sym typeface="Times"/>
              </a:rPr>
              <a:t>CRUD Operations</a:t>
            </a:r>
            <a:endParaRPr sz="1800" dirty="0">
              <a:latin typeface="Times"/>
              <a:ea typeface="Times"/>
              <a:cs typeface="Times"/>
              <a:sym typeface="Times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➢"/>
            </a:pPr>
            <a:r>
              <a:rPr lang="en" sz="1800" dirty="0">
                <a:latin typeface="Times"/>
                <a:ea typeface="Times"/>
                <a:cs typeface="Times"/>
                <a:sym typeface="Times"/>
              </a:rPr>
              <a:t>Visualization/Analysis</a:t>
            </a:r>
            <a:endParaRPr sz="1800" dirty="0">
              <a:latin typeface="Times"/>
              <a:ea typeface="Times"/>
              <a:cs typeface="Times"/>
              <a:sym typeface="Times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➢"/>
            </a:pPr>
            <a:r>
              <a:rPr lang="en" sz="1800" dirty="0">
                <a:latin typeface="Times"/>
                <a:ea typeface="Times"/>
                <a:cs typeface="Times"/>
                <a:sym typeface="Times"/>
              </a:rPr>
              <a:t>User friendly and easy application.</a:t>
            </a:r>
            <a:endParaRPr sz="1800" dirty="0">
              <a:latin typeface="Times"/>
              <a:ea typeface="Times"/>
              <a:cs typeface="Times"/>
              <a:sym typeface="Times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➢"/>
            </a:pPr>
            <a:r>
              <a:rPr lang="en" sz="1800" dirty="0">
                <a:latin typeface="Times"/>
                <a:ea typeface="Times"/>
                <a:cs typeface="Times"/>
                <a:sym typeface="Times"/>
              </a:rPr>
              <a:t>Authentication</a:t>
            </a: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➢"/>
            </a:pPr>
            <a:r>
              <a:rPr lang="en" sz="1800" dirty="0">
                <a:latin typeface="Times"/>
                <a:ea typeface="Times"/>
                <a:cs typeface="Times"/>
                <a:sym typeface="Times"/>
              </a:rPr>
              <a:t>SMS for notification</a:t>
            </a:r>
            <a:endParaRPr sz="1800" dirty="0">
              <a:latin typeface="Times"/>
              <a:ea typeface="Times"/>
              <a:cs typeface="Times"/>
              <a:sym typeface="Times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"/>
                <a:ea typeface="Times"/>
                <a:cs typeface="Times"/>
                <a:sym typeface="Times"/>
              </a:rPr>
              <a:t>Key Roles</a:t>
            </a:r>
            <a:endParaRPr sz="4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"/>
              <a:buChar char="➢"/>
            </a:pPr>
            <a:r>
              <a:rPr lang="en" sz="1400" b="1">
                <a:latin typeface="Times"/>
                <a:ea typeface="Times"/>
                <a:cs typeface="Times"/>
                <a:sym typeface="Times"/>
              </a:rPr>
              <a:t>Patient Role:</a:t>
            </a:r>
            <a:r>
              <a:rPr lang="en" sz="1400">
                <a:latin typeface="Times"/>
                <a:ea typeface="Times"/>
                <a:cs typeface="Times"/>
                <a:sym typeface="Times"/>
              </a:rPr>
              <a:t> Patient can ask volunteer for help, request the donors for wearable devices and send requests to doctor for medications.</a:t>
            </a:r>
            <a:endParaRPr sz="1400">
              <a:latin typeface="Times"/>
              <a:ea typeface="Times"/>
              <a:cs typeface="Times"/>
              <a:sym typeface="Time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"/>
              <a:buChar char="➢"/>
            </a:pPr>
            <a:r>
              <a:rPr lang="en" sz="1400" b="1">
                <a:latin typeface="Times"/>
                <a:ea typeface="Times"/>
                <a:cs typeface="Times"/>
                <a:sym typeface="Times"/>
              </a:rPr>
              <a:t>Volunteer Role: </a:t>
            </a:r>
            <a:r>
              <a:rPr lang="en" sz="1400">
                <a:latin typeface="Times"/>
                <a:ea typeface="Times"/>
                <a:cs typeface="Times"/>
                <a:sym typeface="Times"/>
              </a:rPr>
              <a:t>They are responsible to fulfill patient’s requests. If required, they can also seek help from Transport Organization to help the patients.</a:t>
            </a:r>
            <a:endParaRPr sz="1400">
              <a:latin typeface="Times"/>
              <a:ea typeface="Times"/>
              <a:cs typeface="Times"/>
              <a:sym typeface="Time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"/>
              <a:buChar char="➢"/>
            </a:pPr>
            <a:r>
              <a:rPr lang="en" sz="1400" b="1">
                <a:latin typeface="Times"/>
                <a:ea typeface="Times"/>
                <a:cs typeface="Times"/>
                <a:sym typeface="Times"/>
              </a:rPr>
              <a:t>Controller Role:</a:t>
            </a:r>
            <a:r>
              <a:rPr lang="en" sz="1400">
                <a:latin typeface="Times"/>
                <a:ea typeface="Times"/>
                <a:cs typeface="Times"/>
                <a:sym typeface="Times"/>
              </a:rPr>
              <a:t> They are solely responsible to approve the volunteer, patient and doctor requests.</a:t>
            </a:r>
            <a:endParaRPr sz="1400">
              <a:latin typeface="Times"/>
              <a:ea typeface="Times"/>
              <a:cs typeface="Times"/>
              <a:sym typeface="Time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"/>
              <a:buChar char="➢"/>
            </a:pPr>
            <a:r>
              <a:rPr lang="en" sz="1400" b="1">
                <a:latin typeface="Times"/>
                <a:ea typeface="Times"/>
                <a:cs typeface="Times"/>
                <a:sym typeface="Times"/>
              </a:rPr>
              <a:t>Doctor Role: </a:t>
            </a:r>
            <a:r>
              <a:rPr lang="en" sz="1400">
                <a:latin typeface="Times"/>
                <a:ea typeface="Times"/>
                <a:cs typeface="Times"/>
                <a:sym typeface="Times"/>
              </a:rPr>
              <a:t>Patients can track the vital signs using the sensor devices and then send them to the doctor via “RELIEF”. The doctors can then reply with medications.</a:t>
            </a:r>
            <a:endParaRPr sz="1400">
              <a:latin typeface="Times"/>
              <a:ea typeface="Times"/>
              <a:cs typeface="Times"/>
              <a:sym typeface="Time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"/>
              <a:buChar char="➢"/>
            </a:pPr>
            <a:r>
              <a:rPr lang="en" sz="1400" b="1">
                <a:latin typeface="Times"/>
                <a:ea typeface="Times"/>
                <a:cs typeface="Times"/>
                <a:sym typeface="Times"/>
              </a:rPr>
              <a:t>Relief Manager:</a:t>
            </a:r>
            <a:r>
              <a:rPr lang="en" sz="1400">
                <a:latin typeface="Times"/>
                <a:ea typeface="Times"/>
                <a:cs typeface="Times"/>
                <a:sym typeface="Times"/>
              </a:rPr>
              <a:t> Manager is responsible to make sure that the system is working efficiently.</a:t>
            </a:r>
            <a:endParaRPr sz="1400">
              <a:latin typeface="Times"/>
              <a:ea typeface="Times"/>
              <a:cs typeface="Times"/>
              <a:sym typeface="Time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"/>
              <a:buChar char="➢"/>
            </a:pPr>
            <a:r>
              <a:rPr lang="en" sz="1400" b="1">
                <a:latin typeface="Times"/>
                <a:ea typeface="Times"/>
                <a:cs typeface="Times"/>
                <a:sym typeface="Times"/>
              </a:rPr>
              <a:t>Donor Role:</a:t>
            </a:r>
            <a:r>
              <a:rPr lang="en" sz="1400">
                <a:latin typeface="Times"/>
                <a:ea typeface="Times"/>
                <a:cs typeface="Times"/>
                <a:sym typeface="Times"/>
              </a:rPr>
              <a:t> They can make donations by processing the patient’s requests asking for wearable devices or by donating some amount to “RELIEF” enterprise account.</a:t>
            </a:r>
            <a:endParaRPr sz="1400">
              <a:latin typeface="Times"/>
              <a:ea typeface="Times"/>
              <a:cs typeface="Times"/>
              <a:sym typeface="Times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"/>
                <a:ea typeface="Times"/>
                <a:cs typeface="Times"/>
                <a:sym typeface="Times"/>
              </a:rPr>
              <a:t>OUTPUT:</a:t>
            </a:r>
            <a:endParaRPr sz="4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ABADF5E2-ACF4-89FA-1456-C3EA116ED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14"/>
            <a:ext cx="9144000" cy="50781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E1E7A-5A78-E494-62D5-B54C9515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A9316-D41F-405F-5D83-A32D30B66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E55E61-685D-D9FA-5EF6-6311CAB1D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97255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346</Words>
  <Application>Microsoft Macintosh PowerPoint</Application>
  <PresentationFormat>On-screen Show (16:9)</PresentationFormat>
  <Paragraphs>32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Times</vt:lpstr>
      <vt:lpstr>Calibri</vt:lpstr>
      <vt:lpstr>Nunito</vt:lpstr>
      <vt:lpstr>Arial</vt:lpstr>
      <vt:lpstr>Shift</vt:lpstr>
      <vt:lpstr>Relief</vt:lpstr>
      <vt:lpstr>Problem Statement</vt:lpstr>
      <vt:lpstr>Proposed Solution</vt:lpstr>
      <vt:lpstr>PowerPoint Presentation</vt:lpstr>
      <vt:lpstr>PowerPoint Presentation</vt:lpstr>
      <vt:lpstr>Features </vt:lpstr>
      <vt:lpstr>Key Roles</vt:lpstr>
      <vt:lpstr>OUTPUT: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Relief</dc:title>
  <dc:creator>anuja</dc:creator>
  <cp:lastModifiedBy>Shivani Sahu</cp:lastModifiedBy>
  <cp:revision>6</cp:revision>
  <dcterms:modified xsi:type="dcterms:W3CDTF">2022-12-11T23:53:01Z</dcterms:modified>
</cp:coreProperties>
</file>